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7" r:id="rId3"/>
    <p:sldMasterId id="2147483672" r:id="rId4"/>
  </p:sldMasterIdLst>
  <p:sldIdLst>
    <p:sldId id="257" r:id="rId5"/>
    <p:sldId id="271" r:id="rId6"/>
    <p:sldId id="262" r:id="rId7"/>
    <p:sldId id="275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BEF2AF-3E67-40A3-8854-15FCE43002B7}" v="11" dt="2021-02-04T16:34:52.6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18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rity Holloway" userId="4f1e8d36-46b9-4f37-9db0-eebb525684a4" providerId="ADAL" clId="{04BEF2AF-3E67-40A3-8854-15FCE43002B7}"/>
    <pc:docChg chg="undo custSel modSld modMainMaster">
      <pc:chgData name="Verity Holloway" userId="4f1e8d36-46b9-4f37-9db0-eebb525684a4" providerId="ADAL" clId="{04BEF2AF-3E67-40A3-8854-15FCE43002B7}" dt="2021-02-04T16:35:47.456" v="197" actId="26606"/>
      <pc:docMkLst>
        <pc:docMk/>
      </pc:docMkLst>
      <pc:sldChg chg="addSp modSp mod">
        <pc:chgData name="Verity Holloway" userId="4f1e8d36-46b9-4f37-9db0-eebb525684a4" providerId="ADAL" clId="{04BEF2AF-3E67-40A3-8854-15FCE43002B7}" dt="2021-02-04T16:34:14.331" v="188" actId="20577"/>
        <pc:sldMkLst>
          <pc:docMk/>
          <pc:sldMk cId="3386416877" sldId="257"/>
        </pc:sldMkLst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k cId="3386416877" sldId="257"/>
            <ac:spMk id="2" creationId="{BE3B4A97-B477-4C2F-8E53-D15E74D237C9}"/>
          </ac:spMkLst>
        </pc:spChg>
        <pc:spChg chg="add mod">
          <ac:chgData name="Verity Holloway" userId="4f1e8d36-46b9-4f37-9db0-eebb525684a4" providerId="ADAL" clId="{04BEF2AF-3E67-40A3-8854-15FCE43002B7}" dt="2021-02-04T16:34:14.331" v="188" actId="20577"/>
          <ac:spMkLst>
            <pc:docMk/>
            <pc:sldMk cId="3386416877" sldId="257"/>
            <ac:spMk id="3" creationId="{2FBD472F-5AAB-4F02-8966-715C5AFEE643}"/>
          </ac:spMkLst>
        </pc:spChg>
        <pc:spChg chg="mod">
          <ac:chgData name="Verity Holloway" userId="4f1e8d36-46b9-4f37-9db0-eebb525684a4" providerId="ADAL" clId="{04BEF2AF-3E67-40A3-8854-15FCE43002B7}" dt="2021-02-04T16:28:19.294" v="64" actId="27636"/>
          <ac:spMkLst>
            <pc:docMk/>
            <pc:sldMk cId="3386416877" sldId="257"/>
            <ac:spMk id="5" creationId="{1AAF3D3F-863C-924F-A3E8-95DD0CBD03BA}"/>
          </ac:spMkLst>
        </pc:spChg>
      </pc:sldChg>
      <pc:sldChg chg="addSp delSp modSp mod modClrScheme chgLayout">
        <pc:chgData name="Verity Holloway" userId="4f1e8d36-46b9-4f37-9db0-eebb525684a4" providerId="ADAL" clId="{04BEF2AF-3E67-40A3-8854-15FCE43002B7}" dt="2021-02-04T16:35:47.456" v="197" actId="26606"/>
        <pc:sldMkLst>
          <pc:docMk/>
          <pc:sldMk cId="2611656603" sldId="262"/>
        </pc:sldMkLst>
        <pc:spChg chg="mod">
          <ac:chgData name="Verity Holloway" userId="4f1e8d36-46b9-4f37-9db0-eebb525684a4" providerId="ADAL" clId="{04BEF2AF-3E67-40A3-8854-15FCE43002B7}" dt="2021-02-04T16:35:47.456" v="197" actId="26606"/>
          <ac:spMkLst>
            <pc:docMk/>
            <pc:sldMk cId="2611656603" sldId="262"/>
            <ac:spMk id="2" creationId="{B7281F85-5A2A-9741-A97E-92BA7F0F8B82}"/>
          </ac:spMkLst>
        </pc:spChg>
        <pc:spChg chg="add del mod">
          <ac:chgData name="Verity Holloway" userId="4f1e8d36-46b9-4f37-9db0-eebb525684a4" providerId="ADAL" clId="{04BEF2AF-3E67-40A3-8854-15FCE43002B7}" dt="2021-02-04T16:27:53.575" v="62"/>
          <ac:spMkLst>
            <pc:docMk/>
            <pc:sldMk cId="2611656603" sldId="262"/>
            <ac:spMk id="3" creationId="{1707EFB4-C5D4-4156-956A-920A7DCB4E85}"/>
          </ac:spMkLst>
        </pc:spChg>
        <pc:spChg chg="add del mod">
          <ac:chgData name="Verity Holloway" userId="4f1e8d36-46b9-4f37-9db0-eebb525684a4" providerId="ADAL" clId="{04BEF2AF-3E67-40A3-8854-15FCE43002B7}" dt="2021-02-04T16:27:53.575" v="62"/>
          <ac:spMkLst>
            <pc:docMk/>
            <pc:sldMk cId="2611656603" sldId="262"/>
            <ac:spMk id="4" creationId="{4DF2D9AB-2AD8-4750-A68C-ED8159BF9AF3}"/>
          </ac:spMkLst>
        </pc:spChg>
        <pc:spChg chg="mod">
          <ac:chgData name="Verity Holloway" userId="4f1e8d36-46b9-4f37-9db0-eebb525684a4" providerId="ADAL" clId="{04BEF2AF-3E67-40A3-8854-15FCE43002B7}" dt="2021-02-04T16:35:47.456" v="197" actId="26606"/>
          <ac:spMkLst>
            <pc:docMk/>
            <pc:sldMk cId="2611656603" sldId="262"/>
            <ac:spMk id="5" creationId="{8CDFD398-2FA6-E04E-81E3-8BD2D593EED5}"/>
          </ac:spMkLst>
        </pc:spChg>
        <pc:spChg chg="mod">
          <ac:chgData name="Verity Holloway" userId="4f1e8d36-46b9-4f37-9db0-eebb525684a4" providerId="ADAL" clId="{04BEF2AF-3E67-40A3-8854-15FCE43002B7}" dt="2021-02-04T16:35:47.456" v="197" actId="26606"/>
          <ac:spMkLst>
            <pc:docMk/>
            <pc:sldMk cId="2611656603" sldId="262"/>
            <ac:spMk id="6" creationId="{9E672BB1-705D-F247-A7CD-22738CAE158D}"/>
          </ac:spMkLst>
        </pc:spChg>
        <pc:spChg chg="add del mod">
          <ac:chgData name="Verity Holloway" userId="4f1e8d36-46b9-4f37-9db0-eebb525684a4" providerId="ADAL" clId="{04BEF2AF-3E67-40A3-8854-15FCE43002B7}" dt="2021-02-04T16:27:53.575" v="62"/>
          <ac:spMkLst>
            <pc:docMk/>
            <pc:sldMk cId="2611656603" sldId="262"/>
            <ac:spMk id="7" creationId="{BA0A3B30-285B-4850-82AC-15C87A0C182F}"/>
          </ac:spMkLst>
        </pc:spChg>
        <pc:spChg chg="add del mod">
          <ac:chgData name="Verity Holloway" userId="4f1e8d36-46b9-4f37-9db0-eebb525684a4" providerId="ADAL" clId="{04BEF2AF-3E67-40A3-8854-15FCE43002B7}" dt="2021-02-04T16:27:53.575" v="62"/>
          <ac:spMkLst>
            <pc:docMk/>
            <pc:sldMk cId="2611656603" sldId="262"/>
            <ac:spMk id="8" creationId="{C961B6CB-57DA-4E0A-BC69-00EBF280222A}"/>
          </ac:spMkLst>
        </pc:spChg>
        <pc:spChg chg="add del mod">
          <ac:chgData name="Verity Holloway" userId="4f1e8d36-46b9-4f37-9db0-eebb525684a4" providerId="ADAL" clId="{04BEF2AF-3E67-40A3-8854-15FCE43002B7}" dt="2021-02-04T16:34:52.663" v="191" actId="931"/>
          <ac:spMkLst>
            <pc:docMk/>
            <pc:sldMk cId="2611656603" sldId="262"/>
            <ac:spMk id="11" creationId="{EBEFFE18-681A-499C-8640-812C5C12319E}"/>
          </ac:spMkLst>
        </pc:spChg>
        <pc:picChg chg="del mod">
          <ac:chgData name="Verity Holloway" userId="4f1e8d36-46b9-4f37-9db0-eebb525684a4" providerId="ADAL" clId="{04BEF2AF-3E67-40A3-8854-15FCE43002B7}" dt="2021-02-04T16:34:39.959" v="190" actId="478"/>
          <ac:picMkLst>
            <pc:docMk/>
            <pc:sldMk cId="2611656603" sldId="262"/>
            <ac:picMk id="10" creationId="{1194D9E5-F4B6-4010-9865-906034AA0D55}"/>
          </ac:picMkLst>
        </pc:picChg>
        <pc:picChg chg="add mod ord">
          <ac:chgData name="Verity Holloway" userId="4f1e8d36-46b9-4f37-9db0-eebb525684a4" providerId="ADAL" clId="{04BEF2AF-3E67-40A3-8854-15FCE43002B7}" dt="2021-02-04T16:35:47.456" v="197" actId="26606"/>
          <ac:picMkLst>
            <pc:docMk/>
            <pc:sldMk cId="2611656603" sldId="262"/>
            <ac:picMk id="13" creationId="{87F5F923-B3E9-4030-81AD-E37139E87E08}"/>
          </ac:picMkLst>
        </pc:picChg>
      </pc:sldChg>
      <pc:sldChg chg="modSp mod">
        <pc:chgData name="Verity Holloway" userId="4f1e8d36-46b9-4f37-9db0-eebb525684a4" providerId="ADAL" clId="{04BEF2AF-3E67-40A3-8854-15FCE43002B7}" dt="2021-02-04T16:29:08.723" v="65" actId="255"/>
        <pc:sldMkLst>
          <pc:docMk/>
          <pc:sldMk cId="469608407" sldId="271"/>
        </pc:sldMkLst>
        <pc:spChg chg="mod">
          <ac:chgData name="Verity Holloway" userId="4f1e8d36-46b9-4f37-9db0-eebb525684a4" providerId="ADAL" clId="{04BEF2AF-3E67-40A3-8854-15FCE43002B7}" dt="2021-02-04T16:29:08.723" v="65" actId="255"/>
          <ac:spMkLst>
            <pc:docMk/>
            <pc:sldMk cId="469608407" sldId="271"/>
            <ac:spMk id="2" creationId="{2AB70708-583F-2049-BA9C-D68716382D01}"/>
          </ac:spMkLst>
        </pc:spChg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k cId="469608407" sldId="271"/>
            <ac:spMk id="7" creationId="{68EC3B47-52A5-2A43-9231-F42C1BDA3B6C}"/>
          </ac:spMkLst>
        </pc:spChg>
      </pc:sldChg>
      <pc:sldChg chg="modSp mod">
        <pc:chgData name="Verity Holloway" userId="4f1e8d36-46b9-4f37-9db0-eebb525684a4" providerId="ADAL" clId="{04BEF2AF-3E67-40A3-8854-15FCE43002B7}" dt="2021-02-04T16:32:11.028" v="90" actId="20577"/>
        <pc:sldMkLst>
          <pc:docMk/>
          <pc:sldMk cId="3373058263" sldId="275"/>
        </pc:sldMkLst>
        <pc:spChg chg="mod">
          <ac:chgData name="Verity Holloway" userId="4f1e8d36-46b9-4f37-9db0-eebb525684a4" providerId="ADAL" clId="{04BEF2AF-3E67-40A3-8854-15FCE43002B7}" dt="2021-02-04T16:32:05.076" v="89" actId="14100"/>
          <ac:spMkLst>
            <pc:docMk/>
            <pc:sldMk cId="3373058263" sldId="275"/>
            <ac:spMk id="2" creationId="{2AB70708-583F-2049-BA9C-D68716382D01}"/>
          </ac:spMkLst>
        </pc:spChg>
        <pc:spChg chg="mod">
          <ac:chgData name="Verity Holloway" userId="4f1e8d36-46b9-4f37-9db0-eebb525684a4" providerId="ADAL" clId="{04BEF2AF-3E67-40A3-8854-15FCE43002B7}" dt="2021-02-04T16:32:11.028" v="90" actId="20577"/>
          <ac:spMkLst>
            <pc:docMk/>
            <pc:sldMk cId="3373058263" sldId="275"/>
            <ac:spMk id="7" creationId="{68EC3B47-52A5-2A43-9231-F42C1BDA3B6C}"/>
          </ac:spMkLst>
        </pc:spChg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k cId="3373058263" sldId="275"/>
            <ac:spMk id="9" creationId="{EEAAEB64-50BC-E34C-B965-1ADE984B9D92}"/>
          </ac:spMkLst>
        </pc:spChg>
      </pc:sldChg>
      <pc:sldMasterChg chg="modSp modSldLayout">
        <pc:chgData name="Verity Holloway" userId="4f1e8d36-46b9-4f37-9db0-eebb525684a4" providerId="ADAL" clId="{04BEF2AF-3E67-40A3-8854-15FCE43002B7}" dt="2021-02-04T16:28:19.141" v="63"/>
        <pc:sldMasterMkLst>
          <pc:docMk/>
          <pc:sldMasterMk cId="876418158" sldId="2147483660"/>
        </pc:sldMasterMkLst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876418158" sldId="2147483660"/>
            <ac:spMk id="3" creationId="{343FC2F3-7621-8042-AD92-20122CFC311F}"/>
          </ac:spMkLst>
        </pc:spChg>
        <pc:picChg chg="mod">
          <ac:chgData name="Verity Holloway" userId="4f1e8d36-46b9-4f37-9db0-eebb525684a4" providerId="ADAL" clId="{04BEF2AF-3E67-40A3-8854-15FCE43002B7}" dt="2021-02-04T16:28:19.141" v="63"/>
          <ac:picMkLst>
            <pc:docMk/>
            <pc:sldMasterMk cId="876418158" sldId="2147483660"/>
            <ac:picMk id="7" creationId="{2B120A96-DF6E-C041-9EBB-330A64651678}"/>
          </ac:picMkLst>
        </pc:pic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876418158" sldId="2147483660"/>
            <pc:sldLayoutMk cId="2105920430" sldId="2147483661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876418158" sldId="2147483660"/>
              <pc:sldLayoutMk cId="2105920430" sldId="2147483661"/>
              <ac:spMk id="4" creationId="{7D7BDB44-6165-454C-9EE9-7CDFD30B1018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876418158" sldId="2147483660"/>
              <pc:sldLayoutMk cId="2105920430" sldId="2147483661"/>
              <ac:spMk id="8" creationId="{EE66F253-277E-F942-AD86-21DA395AC88F}"/>
            </ac:spMkLst>
          </pc:spChg>
        </pc:sldLayoutChg>
      </pc:sldMasterChg>
      <pc:sldMasterChg chg="modSp modSldLayout">
        <pc:chgData name="Verity Holloway" userId="4f1e8d36-46b9-4f37-9db0-eebb525684a4" providerId="ADAL" clId="{04BEF2AF-3E67-40A3-8854-15FCE43002B7}" dt="2021-02-04T16:28:19.141" v="63"/>
        <pc:sldMasterMkLst>
          <pc:docMk/>
          <pc:sldMasterMk cId="2537810515" sldId="2147483663"/>
        </pc:sldMasterMkLst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537810515" sldId="2147483663"/>
            <ac:spMk id="7" creationId="{18923E4A-33D6-6448-B8A8-7C98BE9B0C06}"/>
          </ac:spMkLst>
        </pc:spChg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537810515" sldId="2147483663"/>
            <ac:spMk id="10" creationId="{DD4C6FBA-BB22-8F46-864C-1D9B0ED4D502}"/>
          </ac:spMkLst>
        </pc:spChg>
        <pc:picChg chg="mod">
          <ac:chgData name="Verity Holloway" userId="4f1e8d36-46b9-4f37-9db0-eebb525684a4" providerId="ADAL" clId="{04BEF2AF-3E67-40A3-8854-15FCE43002B7}" dt="2021-02-04T16:28:19.141" v="63"/>
          <ac:picMkLst>
            <pc:docMk/>
            <pc:sldMasterMk cId="2537810515" sldId="2147483663"/>
            <ac:picMk id="6" creationId="{5E3F9EF1-646F-054A-BFC1-2D49FC67BFE1}"/>
          </ac:picMkLst>
        </pc:pic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37810515" sldId="2147483663"/>
            <pc:sldLayoutMk cId="3527901611" sldId="2147483664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527901611" sldId="2147483664"/>
              <ac:spMk id="5" creationId="{598B1744-B702-DD42-AB65-AC3E90A300EC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527901611" sldId="2147483664"/>
              <ac:spMk id="20" creationId="{5EA112BD-3A00-844C-979E-9A36DF277562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527901611" sldId="2147483664"/>
              <ac:spMk id="21" creationId="{458D25EE-03BA-3742-9CC2-160C138E2939}"/>
            </ac:spMkLst>
          </pc:spChg>
        </pc:sldLayout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37810515" sldId="2147483663"/>
            <pc:sldLayoutMk cId="3860233241" sldId="2147483665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860233241" sldId="2147483665"/>
              <ac:spMk id="5" creationId="{071E844E-9385-214A-9411-ADA2F973302A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860233241" sldId="2147483665"/>
              <ac:spMk id="6" creationId="{B8CC578E-4D18-694E-BBED-18FBECC08C05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3860233241" sldId="2147483665"/>
              <ac:spMk id="10" creationId="{CCC465FE-5718-C148-B398-A3B5B47D238D}"/>
            </ac:spMkLst>
          </pc:spChg>
        </pc:sldLayout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37810515" sldId="2147483663"/>
            <pc:sldLayoutMk cId="2509978387" sldId="2147483666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2509978387" sldId="2147483666"/>
              <ac:spMk id="7" creationId="{55F1F35F-A603-9D4C-8EBF-D58D960ECBC9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2509978387" sldId="2147483666"/>
              <ac:spMk id="14" creationId="{791C3F34-D881-BA4A-BDD3-D9437A620090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2509978387" sldId="2147483666"/>
              <ac:spMk id="15" creationId="{114F7350-8891-CB4C-9FF5-26BFC19328A2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37810515" sldId="2147483663"/>
              <pc:sldLayoutMk cId="2509978387" sldId="2147483666"/>
              <ac:spMk id="16" creationId="{175180C8-5F5C-DF4E-AFE1-FCBCC33F9798}"/>
            </ac:spMkLst>
          </pc:spChg>
        </pc:sldLayoutChg>
      </pc:sldMasterChg>
      <pc:sldMasterChg chg="modSp modSldLayout">
        <pc:chgData name="Verity Holloway" userId="4f1e8d36-46b9-4f37-9db0-eebb525684a4" providerId="ADAL" clId="{04BEF2AF-3E67-40A3-8854-15FCE43002B7}" dt="2021-02-04T16:28:19.141" v="63"/>
        <pc:sldMasterMkLst>
          <pc:docMk/>
          <pc:sldMasterMk cId="2593772076" sldId="2147483667"/>
        </pc:sldMasterMkLst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593772076" sldId="2147483667"/>
            <ac:spMk id="2" creationId="{7D3BF2C0-F952-A04A-B1F7-7FC08812ACAE}"/>
          </ac:spMkLst>
        </pc:spChg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593772076" sldId="2147483667"/>
            <ac:spMk id="7" creationId="{18923E4A-33D6-6448-B8A8-7C98BE9B0C06}"/>
          </ac:spMkLst>
        </pc:spChg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593772076" sldId="2147483667"/>
            <ac:spMk id="9" creationId="{A16ECAFF-09DB-0E4C-A5A6-0DB557C007C6}"/>
          </ac:spMkLst>
        </pc:spChg>
        <pc:picChg chg="mod">
          <ac:chgData name="Verity Holloway" userId="4f1e8d36-46b9-4f37-9db0-eebb525684a4" providerId="ADAL" clId="{04BEF2AF-3E67-40A3-8854-15FCE43002B7}" dt="2021-02-04T16:28:19.141" v="63"/>
          <ac:picMkLst>
            <pc:docMk/>
            <pc:sldMasterMk cId="2593772076" sldId="2147483667"/>
            <ac:picMk id="6" creationId="{FA70D281-6B58-8444-8503-DF3E94F5C99E}"/>
          </ac:picMkLst>
        </pc:pic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93772076" sldId="2147483667"/>
            <pc:sldLayoutMk cId="4124503637" sldId="2147483668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124503637" sldId="2147483668"/>
              <ac:spMk id="4" creationId="{2D263CD8-A5EF-6740-8FC8-5E905C12D11F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124503637" sldId="2147483668"/>
              <ac:spMk id="6" creationId="{49894434-55D9-D946-A2A3-6ED3B95C9976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124503637" sldId="2147483668"/>
              <ac:spMk id="11" creationId="{6C91AA40-4C4F-5547-8513-9554FCF86791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124503637" sldId="2147483668"/>
              <ac:spMk id="13" creationId="{A2EA9252-D54C-DE43-93DE-3F956E756E94}"/>
            </ac:spMkLst>
          </pc:spChg>
        </pc:sldLayout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93772076" sldId="2147483667"/>
            <pc:sldLayoutMk cId="2515609672" sldId="2147483669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2515609672" sldId="2147483669"/>
              <ac:spMk id="6" creationId="{E1F115BE-32C2-1F4D-9899-AC89E2D77969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2515609672" sldId="2147483669"/>
              <ac:spMk id="7" creationId="{3055382E-5DBE-AB4F-8D10-287BF4B00949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2515609672" sldId="2147483669"/>
              <ac:spMk id="9" creationId="{9EA94505-B008-B745-85BA-69C41BB4EA70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2515609672" sldId="2147483669"/>
              <ac:spMk id="17" creationId="{A7E7DD47-B7A4-304C-866E-53FA59FC7E71}"/>
            </ac:spMkLst>
          </pc:spChg>
        </pc:sldLayout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93772076" sldId="2147483667"/>
            <pc:sldLayoutMk cId="1328092176" sldId="2147483670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1328092176" sldId="2147483670"/>
              <ac:spMk id="4" creationId="{AB86033A-8847-7A40-9E1C-B8DDF48CCB82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1328092176" sldId="2147483670"/>
              <ac:spMk id="7" creationId="{92041993-15D8-EA4F-B34F-A7343CD9DF0B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1328092176" sldId="2147483670"/>
              <ac:spMk id="8" creationId="{D0BFB4EC-52AB-3A40-A8D5-761FDD1CE061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1328092176" sldId="2147483670"/>
              <ac:spMk id="11" creationId="{C8A10E32-95F3-8044-BB20-B512B79FCDA5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1328092176" sldId="2147483670"/>
              <ac:spMk id="14" creationId="{773A790D-9499-F54E-A3AB-CB1B713F64BB}"/>
            </ac:spMkLst>
          </pc:spChg>
        </pc:sldLayoutChg>
        <pc:sldLayoutChg chg="modSp">
          <pc:chgData name="Verity Holloway" userId="4f1e8d36-46b9-4f37-9db0-eebb525684a4" providerId="ADAL" clId="{04BEF2AF-3E67-40A3-8854-15FCE43002B7}" dt="2021-02-04T16:28:19.141" v="63"/>
          <pc:sldLayoutMkLst>
            <pc:docMk/>
            <pc:sldMasterMk cId="2593772076" sldId="2147483667"/>
            <pc:sldLayoutMk cId="4272217012" sldId="2147483671"/>
          </pc:sldLayoutMkLst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272217012" sldId="2147483671"/>
              <ac:spMk id="5" creationId="{4C2DAD14-1745-5848-B6B4-BEFBF1ECD06E}"/>
            </ac:spMkLst>
          </pc:spChg>
          <pc:spChg chg="mod">
            <ac:chgData name="Verity Holloway" userId="4f1e8d36-46b9-4f37-9db0-eebb525684a4" providerId="ADAL" clId="{04BEF2AF-3E67-40A3-8854-15FCE43002B7}" dt="2021-02-04T16:28:19.141" v="63"/>
            <ac:spMkLst>
              <pc:docMk/>
              <pc:sldMasterMk cId="2593772076" sldId="2147483667"/>
              <pc:sldLayoutMk cId="4272217012" sldId="2147483671"/>
              <ac:spMk id="6" creationId="{8A95F68D-E58C-2541-A8F7-79FE0F959D9F}"/>
            </ac:spMkLst>
          </pc:spChg>
        </pc:sldLayoutChg>
      </pc:sldMasterChg>
      <pc:sldMasterChg chg="modSp">
        <pc:chgData name="Verity Holloway" userId="4f1e8d36-46b9-4f37-9db0-eebb525684a4" providerId="ADAL" clId="{04BEF2AF-3E67-40A3-8854-15FCE43002B7}" dt="2021-02-04T16:28:19.141" v="63"/>
        <pc:sldMasterMkLst>
          <pc:docMk/>
          <pc:sldMasterMk cId="2890948340" sldId="2147483672"/>
        </pc:sldMasterMkLst>
        <pc:spChg chg="mod">
          <ac:chgData name="Verity Holloway" userId="4f1e8d36-46b9-4f37-9db0-eebb525684a4" providerId="ADAL" clId="{04BEF2AF-3E67-40A3-8854-15FCE43002B7}" dt="2021-02-04T16:28:19.141" v="63"/>
          <ac:spMkLst>
            <pc:docMk/>
            <pc:sldMasterMk cId="2890948340" sldId="2147483672"/>
            <ac:spMk id="6" creationId="{C5D9CC82-C4AD-F246-9BA5-1525DC70AADF}"/>
          </ac:spMkLst>
        </pc:spChg>
        <pc:picChg chg="mod">
          <ac:chgData name="Verity Holloway" userId="4f1e8d36-46b9-4f37-9db0-eebb525684a4" providerId="ADAL" clId="{04BEF2AF-3E67-40A3-8854-15FCE43002B7}" dt="2021-02-04T16:28:19.141" v="63"/>
          <ac:picMkLst>
            <pc:docMk/>
            <pc:sldMasterMk cId="2890948340" sldId="2147483672"/>
            <ac:picMk id="5" creationId="{F5ED5819-9A6E-A94D-A9A7-3A057E421EB1}"/>
          </ac:picMkLst>
        </pc:pic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A Template - Title Slid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E66F253-277E-F942-AD86-21DA395AC88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35151" y="2060850"/>
            <a:ext cx="5616575" cy="3455715"/>
          </a:xfrm>
          <a:prstGeom prst="rect">
            <a:avLst/>
          </a:prstGeom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None/>
              <a:tabLst/>
              <a:defRPr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171450" marR="0" lvl="0" indent="-17145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on picture icon to insert photo</a:t>
            </a:r>
          </a:p>
          <a:p>
            <a:pPr marL="171450" marR="0" lvl="0" indent="-17145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Title Placeholder 2">
            <a:extLst>
              <a:ext uri="{FF2B5EF4-FFF2-40B4-BE49-F238E27FC236}">
                <a16:creationId xmlns:a16="http://schemas.microsoft.com/office/drawing/2014/main" id="{7D7BDB44-6165-454C-9EE9-7CDFD30B10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4549" y="764704"/>
            <a:ext cx="783178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300" b="1" i="0">
                <a:latin typeface="Mokoko XBold" panose="02060503020203020204" pitchFamily="18" charset="77"/>
                <a:cs typeface="Mokoko XBold" panose="02060503020203020204" pitchFamily="18" charset="77"/>
              </a:defRPr>
            </a:lvl1pPr>
          </a:lstStyle>
          <a:p>
            <a:r>
              <a:rPr lang="en-GB" dirty="0"/>
              <a:t>Short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2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Bulle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>
            <a:extLst>
              <a:ext uri="{FF2B5EF4-FFF2-40B4-BE49-F238E27FC236}">
                <a16:creationId xmlns:a16="http://schemas.microsoft.com/office/drawing/2014/main" id="{598B1744-B702-DD42-AB65-AC3E90A300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5EA112BD-3A00-844C-979E-9A36DF27756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8650" y="1412778"/>
            <a:ext cx="7886700" cy="3744415"/>
          </a:xfrm>
          <a:prstGeom prst="rect">
            <a:avLst/>
          </a:prstGeom>
        </p:spPr>
        <p:txBody>
          <a:bodyPr/>
          <a:lstStyle>
            <a:lvl1pPr marL="335756" indent="-335756">
              <a:buBlip>
                <a:blip r:embed="rId2"/>
              </a:buBlip>
              <a:defRPr/>
            </a:lvl1pPr>
          </a:lstStyle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one</a:t>
            </a:r>
          </a:p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two</a:t>
            </a:r>
          </a:p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three</a:t>
            </a:r>
          </a:p>
        </p:txBody>
      </p:sp>
      <p:sp>
        <p:nvSpPr>
          <p:cNvPr id="21" name="Title Placeholder 9">
            <a:extLst>
              <a:ext uri="{FF2B5EF4-FFF2-40B4-BE49-F238E27FC236}">
                <a16:creationId xmlns:a16="http://schemas.microsoft.com/office/drawing/2014/main" id="{458D25EE-03BA-3742-9CC2-160C138E2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b="1" i="0">
                <a:latin typeface="Mokoko XBold" panose="02060503020203020204" pitchFamily="18" charset="77"/>
                <a:cs typeface="Mokoko XBold" panose="02060503020203020204" pitchFamily="18" charset="77"/>
              </a:defRPr>
            </a:lvl1pPr>
          </a:lstStyle>
          <a:p>
            <a:r>
              <a:rPr lang="en-GB" dirty="0"/>
              <a:t>Sample title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901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- Bulle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CCC465FE-5718-C148-B398-A3B5B47D2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Sample title </a:t>
            </a:r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CC578E-4D18-694E-BBED-18FBECC08C0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5" name="Content Placeholder 19">
            <a:extLst>
              <a:ext uri="{FF2B5EF4-FFF2-40B4-BE49-F238E27FC236}">
                <a16:creationId xmlns:a16="http://schemas.microsoft.com/office/drawing/2014/main" id="{071E844E-9385-214A-9411-ADA2F973302A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8650" y="1412778"/>
            <a:ext cx="7886700" cy="3744415"/>
          </a:xfrm>
          <a:prstGeom prst="rect">
            <a:avLst/>
          </a:prstGeom>
        </p:spPr>
        <p:txBody>
          <a:bodyPr/>
          <a:lstStyle>
            <a:lvl1pPr marL="335756" indent="-335756">
              <a:buBlip>
                <a:blip r:embed="rId2"/>
              </a:buBlip>
              <a:tabLst/>
              <a:defRPr/>
            </a:lvl1pPr>
            <a:lvl2pPr marL="534591" indent="-216694">
              <a:tabLst/>
              <a:defRPr/>
            </a:lvl2pPr>
          </a:lstStyle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one</a:t>
            </a:r>
          </a:p>
          <a:p>
            <a:pPr lvl="1"/>
            <a:r>
              <a:rPr lang="en-GB" dirty="0"/>
              <a:t>Second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60233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Bulle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791C3F34-D881-BA4A-BDD3-D9437A62009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8651" y="1412778"/>
            <a:ext cx="3778250" cy="3959225"/>
          </a:xfrm>
          <a:prstGeom prst="rect">
            <a:avLst/>
          </a:prstGeom>
        </p:spPr>
        <p:txBody>
          <a:bodyPr/>
          <a:lstStyle>
            <a:lvl1pPr marL="335756" indent="-335756">
              <a:buBlip>
                <a:blip r:embed="rId2"/>
              </a:buBlip>
              <a:tabLst>
                <a:tab pos="0" algn="l"/>
              </a:tabLst>
              <a:defRPr/>
            </a:lvl1pPr>
            <a:lvl2pPr marL="305991" indent="230981">
              <a:tabLst/>
              <a:defRPr/>
            </a:lvl2pPr>
          </a:lstStyle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one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5" name="Content Placeholder 13">
            <a:extLst>
              <a:ext uri="{FF2B5EF4-FFF2-40B4-BE49-F238E27FC236}">
                <a16:creationId xmlns:a16="http://schemas.microsoft.com/office/drawing/2014/main" id="{114F7350-8891-CB4C-9FF5-26BFC19328A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561824" y="1412778"/>
            <a:ext cx="3778250" cy="3959225"/>
          </a:xfrm>
          <a:prstGeom prst="rect">
            <a:avLst/>
          </a:prstGeom>
        </p:spPr>
        <p:txBody>
          <a:bodyPr/>
          <a:lstStyle>
            <a:lvl1pPr marL="335756" indent="-335756">
              <a:buBlip>
                <a:blip r:embed="rId2"/>
              </a:buBlip>
              <a:defRPr/>
            </a:lvl1pPr>
            <a:lvl2pPr marL="604838" indent="-271463">
              <a:tabLst/>
              <a:defRPr/>
            </a:lvl2pPr>
          </a:lstStyle>
          <a:p>
            <a:pPr marL="447675" indent="-447675">
              <a:buBlip>
                <a:blip r:embed="rId2"/>
              </a:buBlip>
            </a:pPr>
            <a:r>
              <a:rPr lang="en-GB" sz="2400" dirty="0"/>
              <a:t>Bullet point two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175180C8-5F5C-DF4E-AFE1-FCBCC33F9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Sample title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F1F35F-A603-9D4C-8EBF-D58D960ECB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250997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Imag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2EA9252-D54C-DE43-93DE-3F956E756E9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9751" y="1341440"/>
            <a:ext cx="3744913" cy="3959225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en-US" dirty="0"/>
              <a:t>‘This could be a pull quote from the person in the photo. ‘Because of climate change and drought, I worry a lot about food’ Quote attribution here in this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263CD8-A5EF-6740-8FC8-5E905C12D11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484216" y="1341439"/>
            <a:ext cx="4067175" cy="4390801"/>
          </a:xfrm>
        </p:spPr>
        <p:txBody>
          <a:bodyPr anchor="ctr"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en-US" dirty="0"/>
              <a:t>Click on picture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9894434-55D9-D946-A2A3-6ED3B95C9976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11" name="Title Placeholder 9">
            <a:extLst>
              <a:ext uri="{FF2B5EF4-FFF2-40B4-BE49-F238E27FC236}">
                <a16:creationId xmlns:a16="http://schemas.microsoft.com/office/drawing/2014/main" id="{6C91AA40-4C4F-5547-8513-9554FCF8679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Photo with quote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50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Imag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7E7DD47-B7A4-304C-866E-53FA59FC7E7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02984" y="3801624"/>
            <a:ext cx="2303908" cy="1206500"/>
          </a:xfrm>
        </p:spPr>
        <p:txBody>
          <a:bodyPr/>
          <a:lstStyle/>
          <a:p>
            <a:pPr lvl="0"/>
            <a:r>
              <a:rPr lang="en-GB" dirty="0"/>
              <a:t>Caption text can go here. Just a short one of about 15 words or so.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1F115BE-32C2-1F4D-9899-AC89E2D7796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88964" y="1349375"/>
            <a:ext cx="5927725" cy="3659188"/>
          </a:xfrm>
        </p:spPr>
        <p:txBody>
          <a:bodyPr anchor="ctr"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en-US" dirty="0"/>
              <a:t>Click on picture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5382E-5DBE-AB4F-8D10-287BF4B0094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9" name="Title Placeholder 9">
            <a:extLst>
              <a:ext uri="{FF2B5EF4-FFF2-40B4-BE49-F238E27FC236}">
                <a16:creationId xmlns:a16="http://schemas.microsoft.com/office/drawing/2014/main" id="{9EA94505-B008-B745-85BA-69C41BB4EA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One photo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09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Imag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773A790D-9499-F54E-A3AB-CB1B713F64B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0252" y="3874243"/>
            <a:ext cx="2303908" cy="1206500"/>
          </a:xfrm>
        </p:spPr>
        <p:txBody>
          <a:bodyPr/>
          <a:lstStyle/>
          <a:p>
            <a:pPr lvl="0"/>
            <a:r>
              <a:rPr lang="en-GB" dirty="0"/>
              <a:t>Caption text can go here. Just a short one of about 15 words or so. 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B86033A-8847-7A40-9E1C-B8DDF48CCB8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55576" y="1300756"/>
            <a:ext cx="2543175" cy="3795713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on picture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041993-15D8-EA4F-B34F-A7343CD9DF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00377" y="1300754"/>
            <a:ext cx="2508250" cy="3811588"/>
          </a:xfrm>
        </p:spPr>
        <p:txBody>
          <a:bodyPr anchor="ctr"/>
          <a:lstStyle>
            <a:lvl1pPr marL="0" marR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lvl1pPr>
          </a:lstStyle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SzTx/>
              <a:buFontTx/>
              <a:buNone/>
              <a:tabLst/>
              <a:defRPr/>
            </a:pPr>
            <a:r>
              <a:rPr lang="en-US" dirty="0"/>
              <a:t>Click on picture icon to insert photo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D0BFB4EC-52AB-3A40-A8D5-761FDD1CE061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  <p:sp>
        <p:nvSpPr>
          <p:cNvPr id="11" name="Title Placeholder 9">
            <a:extLst>
              <a:ext uri="{FF2B5EF4-FFF2-40B4-BE49-F238E27FC236}">
                <a16:creationId xmlns:a16="http://schemas.microsoft.com/office/drawing/2014/main" id="{C8A10E32-95F3-8044-BB20-B512B79FCD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Two photos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092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Vide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8FB03-A776-1D4A-963C-8EA3430FA1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Video </a:t>
            </a:r>
            <a:endParaRPr lang="en-US" dirty="0"/>
          </a:p>
        </p:txBody>
      </p:sp>
      <p:sp>
        <p:nvSpPr>
          <p:cNvPr id="5" name="Media Placeholder 4">
            <a:extLst>
              <a:ext uri="{FF2B5EF4-FFF2-40B4-BE49-F238E27FC236}">
                <a16:creationId xmlns:a16="http://schemas.microsoft.com/office/drawing/2014/main" id="{4C2DAD14-1745-5848-B6B4-BEFBF1ECD06E}"/>
              </a:ext>
            </a:extLst>
          </p:cNvPr>
          <p:cNvSpPr>
            <a:spLocks noGrp="1"/>
          </p:cNvSpPr>
          <p:nvPr>
            <p:ph type="media" sz="quarter" idx="11" hasCustomPrompt="1"/>
          </p:nvPr>
        </p:nvSpPr>
        <p:spPr>
          <a:xfrm>
            <a:off x="628650" y="1341440"/>
            <a:ext cx="7886700" cy="3959225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Insert video here </a:t>
            </a:r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A95F68D-E58C-2541-A8F7-79FE0F959D9F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>
          <a:xfrm>
            <a:off x="7884369" y="6349915"/>
            <a:ext cx="1079500" cy="485775"/>
          </a:xfrm>
          <a:prstGeom prst="rect">
            <a:avLst/>
          </a:prstGeom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E31A3992-5B00-0A42-93B4-D0E70D851268}" type="slidenum">
              <a:rPr lang="en-GB" altLang="en-US" smtClean="0"/>
              <a:pPr>
                <a:defRPr/>
              </a:pPr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27221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 Template - End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82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B120A96-DF6E-C041-9EBB-330A6465167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-27160" y="-11059"/>
            <a:ext cx="9171161" cy="6878371"/>
          </a:xfrm>
          <a:prstGeom prst="rect">
            <a:avLst/>
          </a:prstGeom>
        </p:spPr>
      </p:pic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343FC2F3-7621-8042-AD92-20122CFC31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549" y="692696"/>
            <a:ext cx="7831782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Short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418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rgbClr val="FF0000"/>
          </a:solidFill>
          <a:latin typeface="Mokoko XBold" panose="02060503020203020204" pitchFamily="18" charset="77"/>
          <a:ea typeface="+mj-ea"/>
          <a:cs typeface="Mokoko XBold" panose="02060503020203020204" pitchFamily="18" charset="77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23E4A-33D6-6448-B8A8-7C98BE9B0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5D1EE2C-079A-8247-AEF1-2B6520D3F5D8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3F9EF1-646F-054A-BFC1-2D49FC67BFE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rcRect/>
          <a:stretch/>
        </p:blipFill>
        <p:spPr>
          <a:xfrm>
            <a:off x="1" y="716"/>
            <a:ext cx="9171161" cy="6878370"/>
          </a:xfrm>
          <a:prstGeom prst="rect">
            <a:avLst/>
          </a:prstGeom>
        </p:spPr>
      </p:pic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DD4C6FBA-BB22-8F46-864C-1D9B0ED4D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Sample title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81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50" b="1" i="0">
          <a:solidFill>
            <a:srgbClr val="FF0000"/>
          </a:solidFill>
          <a:latin typeface="Mokoko XBold" panose="02060503020203020204" pitchFamily="18" charset="77"/>
          <a:ea typeface="ヒラギノ角ゴ Pro W3" charset="0"/>
          <a:cs typeface="Mokoko XBold" panose="02060503020203020204" pitchFamily="18" charset="77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9pPr>
    </p:titleStyle>
    <p:bodyStyle>
      <a:lvl1pPr marL="533400" indent="-5334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Tx/>
        <a:buBlip>
          <a:blip r:embed="rId6"/>
        </a:buBlip>
        <a:defRPr sz="24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958454" indent="-2143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Blip>
          <a:blip r:embed="rId7"/>
        </a:buBlip>
        <a:defRPr sz="21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092994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8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98985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5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704975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5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2193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6pPr>
      <a:lvl7pPr marL="25622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7pPr>
      <a:lvl8pPr marL="29051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8pPr>
      <a:lvl9pPr marL="32480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A70D281-6B58-8444-8503-DF3E94F5C99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rcRect/>
          <a:stretch/>
        </p:blipFill>
        <p:spPr>
          <a:xfrm>
            <a:off x="1" y="716"/>
            <a:ext cx="9171161" cy="687837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D3BF2C0-F952-A04A-B1F7-7FC08812AC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7"/>
            <a:ext cx="4735438" cy="1603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Photo caption and quotes</a:t>
            </a:r>
          </a:p>
          <a:p>
            <a:pPr lvl="0"/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923E4A-33D6-6448-B8A8-7C98BE9B0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85D1EE2C-079A-8247-AEF1-2B6520D3F5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9">
            <a:extLst>
              <a:ext uri="{FF2B5EF4-FFF2-40B4-BE49-F238E27FC236}">
                <a16:creationId xmlns:a16="http://schemas.microsoft.com/office/drawing/2014/main" id="{A16ECAFF-09DB-0E4C-A5A6-0DB557C00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 dirty="0"/>
              <a:t>Sample title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772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50" b="1" i="0">
          <a:solidFill>
            <a:srgbClr val="FF0000"/>
          </a:solidFill>
          <a:latin typeface="Mokoko XBold" panose="02060503020203020204" pitchFamily="18" charset="77"/>
          <a:ea typeface="ヒラギノ角ゴ Pro W3" charset="0"/>
          <a:cs typeface="Mokoko XBold" panose="02060503020203020204" pitchFamily="18" charset="77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FF0000"/>
          </a:solidFill>
          <a:latin typeface="Arial" charset="0"/>
          <a:ea typeface="ヒラギノ角ゴ Pro W3" charset="0"/>
          <a:cs typeface="ヒラギノ角ゴ Pro W3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rgbClr val="FF0000"/>
          </a:solidFill>
          <a:latin typeface="Arial" charset="0"/>
          <a:ea typeface="ヒラギノ角ゴ Pro W3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Tx/>
        <a:buNone/>
        <a:defRPr sz="1350" b="1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4141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350" b="1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092994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350" b="1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398985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350" b="1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1704975" indent="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Tx/>
        <a:buNone/>
        <a:defRPr sz="1350" b="1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2193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6pPr>
      <a:lvl7pPr marL="25622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7pPr>
      <a:lvl8pPr marL="29051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8pPr>
      <a:lvl9pPr marL="3248025" indent="-1714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■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F5ED5819-9A6E-A94D-A9A7-3A057E421E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82" y="0"/>
            <a:ext cx="9144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D9CC82-C4AD-F246-9BA5-1525DC70AADF}"/>
              </a:ext>
            </a:extLst>
          </p:cNvPr>
          <p:cNvSpPr txBox="1"/>
          <p:nvPr userDrawn="1"/>
        </p:nvSpPr>
        <p:spPr>
          <a:xfrm>
            <a:off x="251520" y="6376358"/>
            <a:ext cx="64807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Christian Aid is a key member of ACT Alliance. </a:t>
            </a:r>
            <a:r>
              <a:rPr lang="en-GB" sz="450" dirty="0" err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Eng</a:t>
            </a:r>
            <a:r>
              <a:rPr lang="en-GB" sz="45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and Wales charity no. 1105851 Scot charity no. SC039150 Company no. 5171525 Christian Aid Ireland: NI charity no. NIC101631 Company no. NI059154 and ROI charity no. 20014162 Company no. 426928. The Christian Aid name and logo are trademarks of Christian Aid. © Christian Aid January 2020</a:t>
            </a:r>
            <a:endParaRPr lang="en-US" sz="13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948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AAF3D3F-863C-924F-A3E8-95DD0CBD0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Drink from the well</a:t>
            </a:r>
            <a:br>
              <a:rPr lang="en-US" dirty="0"/>
            </a:br>
            <a:endParaRPr lang="en-US" b="0" i="1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22D4B09-42CB-43F0-AFF9-298099861C1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840" b="3840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3B4A97-B477-4C2F-8E53-D15E74D237C9}"/>
              </a:ext>
            </a:extLst>
          </p:cNvPr>
          <p:cNvSpPr txBox="1"/>
          <p:nvPr/>
        </p:nvSpPr>
        <p:spPr>
          <a:xfrm>
            <a:off x="5696565" y="3905728"/>
            <a:ext cx="2356055" cy="101566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r>
              <a:rPr lang="en-US" sz="3000" b="1" i="1" dirty="0">
                <a:solidFill>
                  <a:srgbClr val="FF0000"/>
                </a:solidFill>
                <a:latin typeface="Mokoko XBold" panose="02060503020203020204" pitchFamily="18" charset="77"/>
                <a:ea typeface="+mj-ea"/>
              </a:rPr>
              <a:t>All you need is love!</a:t>
            </a:r>
            <a:endParaRPr lang="en-GB" sz="135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BD472F-5AAB-4F02-8966-715C5AFEE643}"/>
              </a:ext>
            </a:extLst>
          </p:cNvPr>
          <p:cNvSpPr txBox="1"/>
          <p:nvPr/>
        </p:nvSpPr>
        <p:spPr>
          <a:xfrm>
            <a:off x="5696565" y="6347791"/>
            <a:ext cx="34474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                                             Photo credits: </a:t>
            </a:r>
            <a:r>
              <a:rPr lang="en-GB" sz="800" dirty="0" err="1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Unsplash</a:t>
            </a:r>
            <a:r>
              <a:rPr lang="en-GB" sz="800" dirty="0">
                <a:solidFill>
                  <a:schemeClr val="bg1">
                    <a:lumMod val="9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/Jimmy Chang</a:t>
            </a:r>
          </a:p>
        </p:txBody>
      </p:sp>
    </p:spTree>
    <p:extLst>
      <p:ext uri="{BB962C8B-B14F-4D97-AF65-F5344CB8AC3E}">
        <p14:creationId xmlns:p14="http://schemas.microsoft.com/office/powerpoint/2010/main" val="3386416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EAAEB64-50BC-E34C-B965-1ADE984B9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think about: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B70708-583F-2049-BA9C-D68716382D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000" dirty="0">
                <a:solidFill>
                  <a:schemeClr val="tx1"/>
                </a:solidFill>
              </a:rPr>
              <a:t>Slide 1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8EC3B47-52A5-2A43-9231-F42C1BDA3B6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4488" y="1754814"/>
            <a:ext cx="5915025" cy="3618402"/>
          </a:xfrm>
        </p:spPr>
        <p:txBody>
          <a:bodyPr/>
          <a:lstStyle/>
          <a:p>
            <a:r>
              <a:rPr lang="en-US" b="1" dirty="0"/>
              <a:t>“Do your little bit of good where you are; it's those little bits of good put together that overwhelm the world.”</a:t>
            </a:r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‘’We are made for loving. If we don’t love, we will be like plants without water.”</a:t>
            </a:r>
            <a:br>
              <a:rPr lang="en-US" b="1" dirty="0"/>
            </a:br>
            <a:r>
              <a:rPr lang="en-US" i="1" dirty="0"/>
              <a:t>― Desmond Tutu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608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E672BB1-705D-F247-A7CD-22738CAE15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Imote</a:t>
            </a:r>
            <a:r>
              <a:rPr lang="en-US" dirty="0"/>
              <a:t> with his brothers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7281F85-5A2A-9741-A97E-92BA7F0F8B82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>
          <a:xfrm>
            <a:off x="5446643" y="6076071"/>
            <a:ext cx="3517226" cy="759619"/>
          </a:xfrm>
        </p:spPr>
        <p:txBody>
          <a:bodyPr/>
          <a:lstStyle/>
          <a:p>
            <a:r>
              <a:rPr lang="en-GB" altLang="en-US" sz="2000">
                <a:solidFill>
                  <a:schemeClr val="tx1"/>
                </a:solidFill>
              </a:rPr>
              <a:t>Slide 2</a:t>
            </a:r>
          </a:p>
          <a:p>
            <a:r>
              <a:rPr lang="en-GB" altLang="en-US" sz="800"/>
              <a:t>Photo credits: Christian Aid/ Dexters</a:t>
            </a:r>
            <a:endParaRPr lang="en-GB" altLang="en-US" sz="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CDFD398-2FA6-E04E-81E3-8BD2D593E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</a:t>
            </a:r>
            <a:r>
              <a:rPr lang="en-US" dirty="0" err="1"/>
              <a:t>Imote</a:t>
            </a:r>
            <a:endParaRPr lang="en-US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87F5F923-B3E9-4030-81AD-E37139E87E0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2" b="37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116566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EAAEB64-50BC-E34C-B965-1ADE984B9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4488" y="1131095"/>
            <a:ext cx="5915025" cy="569714"/>
          </a:xfrm>
        </p:spPr>
        <p:txBody>
          <a:bodyPr/>
          <a:lstStyle/>
          <a:p>
            <a:r>
              <a:rPr lang="en-US" dirty="0"/>
              <a:t>To think about: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B70708-583F-2049-BA9C-D68716382D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64501" y="6003235"/>
            <a:ext cx="1079500" cy="854765"/>
          </a:xfr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2000" dirty="0">
                <a:solidFill>
                  <a:schemeClr val="tx1"/>
                </a:solidFill>
              </a:rPr>
              <a:t>Slide 3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8EC3B47-52A5-2A43-9231-F42C1BDA3B6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614488" y="1754814"/>
            <a:ext cx="5915025" cy="3618402"/>
          </a:xfrm>
        </p:spPr>
        <p:txBody>
          <a:bodyPr/>
          <a:lstStyle/>
          <a:p>
            <a:pPr marL="0" indent="0">
              <a:buNone/>
            </a:pPr>
            <a:r>
              <a:rPr lang="en-US" b="1" i="1" baseline="30000" dirty="0"/>
              <a:t>4</a:t>
            </a:r>
            <a:r>
              <a:rPr lang="en-US" sz="1800" b="1" i="1" baseline="30000" dirty="0"/>
              <a:t> </a:t>
            </a:r>
            <a:r>
              <a:rPr lang="en-US" sz="1800" b="1" i="1" dirty="0"/>
              <a:t>Love is patient and kind. Love is not jealous, it does not brag, and it is not proud. </a:t>
            </a:r>
            <a:r>
              <a:rPr lang="en-US" sz="1800" b="1" i="1" baseline="30000" dirty="0"/>
              <a:t>5 </a:t>
            </a:r>
            <a:r>
              <a:rPr lang="en-US" sz="1800" b="1" i="1" dirty="0"/>
              <a:t>Love is not rude, it is not selfish, and it cannot be made angry easily. Love does not remember wrongs done against it. </a:t>
            </a:r>
            <a:r>
              <a:rPr lang="en-US" sz="1800" b="1" i="1" baseline="30000" dirty="0"/>
              <a:t>6 </a:t>
            </a:r>
            <a:r>
              <a:rPr lang="en-US" sz="1800" b="1" i="1" dirty="0"/>
              <a:t>Love is never happy when others do wrong, but it is always happy with the truth. </a:t>
            </a:r>
            <a:r>
              <a:rPr lang="en-US" sz="1800" b="1" i="1" baseline="30000" dirty="0"/>
              <a:t>7 </a:t>
            </a:r>
            <a:r>
              <a:rPr lang="en-US" sz="1800" b="1" i="1" dirty="0"/>
              <a:t>Love never gives up on people. It never stops trusting, never loses hope, and never quits.</a:t>
            </a:r>
            <a:endParaRPr lang="en-GB" sz="1800" dirty="0"/>
          </a:p>
          <a:p>
            <a:pPr marL="0" indent="0">
              <a:buNone/>
            </a:pPr>
            <a:r>
              <a:rPr lang="en-US" sz="1800" b="1" i="1" baseline="30000" dirty="0"/>
              <a:t>8 </a:t>
            </a:r>
            <a:r>
              <a:rPr lang="en-US" sz="1800" b="1" i="1" dirty="0"/>
              <a:t>Love will never end. </a:t>
            </a:r>
          </a:p>
          <a:p>
            <a:pPr marL="0" indent="0">
              <a:buNone/>
            </a:pPr>
            <a:r>
              <a:rPr lang="en-US" sz="1800" dirty="0"/>
              <a:t>1 Corinthians 13 </a:t>
            </a:r>
            <a:endParaRPr lang="en-GB" sz="18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058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5023886"/>
      </p:ext>
    </p:extLst>
  </p:cSld>
  <p:clrMapOvr>
    <a:masterClrMapping/>
  </p:clrMapOvr>
</p:sld>
</file>

<file path=ppt/theme/theme1.xml><?xml version="1.0" encoding="utf-8"?>
<a:theme xmlns:a="http://schemas.openxmlformats.org/drawingml/2006/main" name="2 CA Template - Title Slide with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121236 PowerPoint template standard 4 by 3 AW" id="{4BBF6F0A-78FE-CF41-87E3-1D6C6034DCD8}" vid="{4B2449C1-3430-F14B-B46B-DD683D9C306A}"/>
    </a:ext>
  </a:extLst>
</a:theme>
</file>

<file path=ppt/theme/theme2.xml><?xml version="1.0" encoding="utf-8"?>
<a:theme xmlns:a="http://schemas.openxmlformats.org/drawingml/2006/main" name="3 CA Template - Bullet Slides">
  <a:themeElements>
    <a:clrScheme name="CA PowerPoint Template v2 12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CA PowerPoint Template 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121236 PowerPoint template standard 4 by 3 AW" id="{4BBF6F0A-78FE-CF41-87E3-1D6C6034DCD8}" vid="{E445AA69-C2EA-2B45-A10B-CD4528CC94F7}"/>
    </a:ext>
  </a:extLst>
</a:theme>
</file>

<file path=ppt/theme/theme3.xml><?xml version="1.0" encoding="utf-8"?>
<a:theme xmlns:a="http://schemas.openxmlformats.org/drawingml/2006/main" name="4 CA Template - Image Slides">
  <a:themeElements>
    <a:clrScheme name="CA PowerPoint Template v2 12">
      <a:dk1>
        <a:srgbClr val="2D2015"/>
      </a:dk1>
      <a:lt1>
        <a:srgbClr val="FFFFFF"/>
      </a:lt1>
      <a:dk2>
        <a:srgbClr val="523E26"/>
      </a:dk2>
      <a:lt2>
        <a:srgbClr val="DFC08D"/>
      </a:lt2>
      <a:accent1>
        <a:srgbClr val="8C7B70"/>
      </a:accent1>
      <a:accent2>
        <a:srgbClr val="8F5F2F"/>
      </a:accent2>
      <a:accent3>
        <a:srgbClr val="B3AFAC"/>
      </a:accent3>
      <a:accent4>
        <a:srgbClr val="DADADA"/>
      </a:accent4>
      <a:accent5>
        <a:srgbClr val="C5BFBB"/>
      </a:accent5>
      <a:accent6>
        <a:srgbClr val="81552A"/>
      </a:accent6>
      <a:hlink>
        <a:srgbClr val="CCB400"/>
      </a:hlink>
      <a:folHlink>
        <a:srgbClr val="8C9EA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ヒラギノ角ゴ Pro W3" charset="0"/>
          </a:defRPr>
        </a:defPPr>
      </a:lstStyle>
    </a:lnDef>
  </a:objectDefaults>
  <a:extraClrSchemeLst>
    <a:extraClrScheme>
      <a:clrScheme name="CA PowerPoint Template v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 PowerPoint Template v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 PowerPoint Template v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121236 PowerPoint template standard 4 by 3 AW" id="{4BBF6F0A-78FE-CF41-87E3-1D6C6034DCD8}" vid="{634CF4E2-F5B2-F449-8F56-880006F2138C}"/>
    </a:ext>
  </a:extLst>
</a:theme>
</file>

<file path=ppt/theme/theme4.xml><?xml version="1.0" encoding="utf-8"?>
<a:theme xmlns:a="http://schemas.openxmlformats.org/drawingml/2006/main" name="7 CA Template - 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121236 PowerPoint template standard 4 by 3 AW" id="{4BBF6F0A-78FE-CF41-87E3-1D6C6034DCD8}" vid="{178FABF8-D229-2243-BEFE-7CEC47D360C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C7ADEE2A88141B1D7D4DFFCD169FE" ma:contentTypeVersion="19" ma:contentTypeDescription="Create a new document." ma:contentTypeScope="" ma:versionID="9e5bf9598d848adea66fac2805bb652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34e72f2b91da368d37ed8f5001a168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05191C-C20A-4F22-85FF-AFC9B9AC7F91}"/>
</file>

<file path=customXml/itemProps2.xml><?xml version="1.0" encoding="utf-8"?>
<ds:datastoreItem xmlns:ds="http://schemas.openxmlformats.org/officeDocument/2006/customXml" ds:itemID="{117F93AC-377A-4E70-A963-D04A6AACDEC4}"/>
</file>

<file path=customXml/itemProps3.xml><?xml version="1.0" encoding="utf-8"?>
<ds:datastoreItem xmlns:ds="http://schemas.openxmlformats.org/officeDocument/2006/customXml" ds:itemID="{78DCDAAC-ED04-457B-8676-1221A78AB8E2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195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Mokoko XBold</vt:lpstr>
      <vt:lpstr>Open Sans</vt:lpstr>
      <vt:lpstr>2 CA Template - Title Slide with photo</vt:lpstr>
      <vt:lpstr>3 CA Template - Bullet Slides</vt:lpstr>
      <vt:lpstr>4 CA Template - Image Slides</vt:lpstr>
      <vt:lpstr>7 CA Template - End Slide</vt:lpstr>
      <vt:lpstr>Drink from the well </vt:lpstr>
      <vt:lpstr>To think about:</vt:lpstr>
      <vt:lpstr>Meet Imote</vt:lpstr>
      <vt:lpstr>To think about: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Drink from the well </dc:title>
  <dc:creator>Verity Holloway</dc:creator>
  <cp:lastModifiedBy>Verity Holloway</cp:lastModifiedBy>
  <cp:revision>2</cp:revision>
  <dcterms:created xsi:type="dcterms:W3CDTF">2021-02-02T10:36:35Z</dcterms:created>
  <dcterms:modified xsi:type="dcterms:W3CDTF">2021-02-04T16:35:58Z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0x010100797C7ADEE2A88141B1D7D4DFFCD169FE</vt:lpwstr>
  </property>
</Properties>
</file>